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95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97" r:id="rId10"/>
    <p:sldId id="298" r:id="rId11"/>
    <p:sldId id="28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CCFF33"/>
    <a:srgbClr val="FFFF66"/>
    <a:srgbClr val="FFFF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16002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50"/>
                </a:solidFill>
              </a:rPr>
              <a:t>Me llamo ___________ Clase 602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12 de mayo del 2017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dirty="0" smtClean="0">
                <a:solidFill>
                  <a:srgbClr val="FF0000"/>
                </a:solidFill>
              </a:rPr>
              <a:t> 70c: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__________ al </a:t>
            </a:r>
            <a:r>
              <a:rPr lang="en-US" dirty="0" err="1" smtClean="0"/>
              <a:t>concierto</a:t>
            </a:r>
            <a:r>
              <a:rPr lang="en-US" dirty="0" smtClean="0"/>
              <a:t>. (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¿__________ </a:t>
            </a:r>
            <a:r>
              <a:rPr lang="en-US" dirty="0" err="1" smtClean="0"/>
              <a:t>usted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universidad</a:t>
            </a:r>
            <a:r>
              <a:rPr lang="en-US" dirty="0" smtClean="0"/>
              <a:t>? (</a:t>
            </a:r>
            <a:r>
              <a:rPr lang="en-US" dirty="0" err="1" smtClean="0"/>
              <a:t>estar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profesora</a:t>
            </a:r>
            <a:r>
              <a:rPr lang="en-US" dirty="0" smtClean="0"/>
              <a:t> _____ 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tarea</a:t>
            </a:r>
            <a:r>
              <a:rPr lang="en-US" dirty="0" smtClean="0"/>
              <a:t>. (</a:t>
            </a:r>
            <a:r>
              <a:rPr lang="en-US" dirty="0" err="1" smtClean="0"/>
              <a:t>dar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r>
              <a:rPr lang="en-US" dirty="0" smtClean="0"/>
              <a:t> (</a:t>
            </a:r>
            <a:r>
              <a:rPr lang="en-US" dirty="0" err="1" smtClean="0"/>
              <a:t>estar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¡</a:t>
            </a:r>
            <a:r>
              <a:rPr lang="en-US" dirty="0" err="1" smtClean="0"/>
              <a:t>Tú</a:t>
            </a:r>
            <a:r>
              <a:rPr lang="en-US" dirty="0" smtClean="0"/>
              <a:t> ________ a </a:t>
            </a:r>
            <a:r>
              <a:rPr lang="en-US" dirty="0" err="1" smtClean="0"/>
              <a:t>estudiar</a:t>
            </a:r>
            <a:r>
              <a:rPr lang="en-US" dirty="0" smtClean="0"/>
              <a:t> mucho! (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examen</a:t>
            </a:r>
            <a:r>
              <a:rPr lang="en-US" dirty="0" smtClean="0"/>
              <a:t> a la </a:t>
            </a:r>
            <a:r>
              <a:rPr lang="en-US" dirty="0" err="1" smtClean="0"/>
              <a:t>profesora</a:t>
            </a:r>
            <a:r>
              <a:rPr lang="en-US" dirty="0" smtClean="0"/>
              <a:t>. (</a:t>
            </a:r>
            <a:r>
              <a:rPr lang="en-US" dirty="0" err="1" smtClean="0"/>
              <a:t>dar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53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 </a:t>
            </a:r>
            <a:r>
              <a:rPr lang="en-US" u="sng" kern="0" smtClean="0"/>
              <a:t>¿Adónde van ustedes? </a:t>
            </a:r>
            <a:r>
              <a:rPr lang="en-US" kern="0" smtClean="0"/>
              <a:t>COPIA y complete according to the model</a:t>
            </a:r>
          </a:p>
          <a:p>
            <a:pPr marL="0" indent="0">
              <a:buFontTx/>
              <a:buNone/>
            </a:pPr>
            <a:r>
              <a:rPr lang="en-US" kern="0" smtClean="0"/>
              <a:t>	</a:t>
            </a:r>
            <a:r>
              <a:rPr lang="en-US" i="1" kern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colegio</a:t>
            </a:r>
            <a:r>
              <a:rPr lang="en-US" i="1" kern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u="sng" kern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Vamos al colegio</a:t>
            </a:r>
            <a:endParaRPr lang="en-US" kern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El gimnacio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El parque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El garaje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La escuela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La casa</a:t>
            </a:r>
          </a:p>
          <a:p>
            <a:pPr marL="514350" indent="-514350">
              <a:buClr>
                <a:srgbClr val="FFC000"/>
              </a:buClr>
              <a:buFontTx/>
              <a:buAutoNum type="arabicPeriod"/>
            </a:pPr>
            <a:r>
              <a:rPr lang="en-US" kern="0" smtClean="0">
                <a:sym typeface="Wingdings" panose="05000000000000000000" pitchFamily="2" charset="2"/>
              </a:rPr>
              <a:t>La biblioteca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508433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70C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4/5: CAPITULO 3 MONDAY!!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VERBOS: </a:t>
            </a:r>
            <a:r>
              <a:rPr lang="en-US" dirty="0" err="1" smtClean="0"/>
              <a:t>Ir</a:t>
            </a:r>
            <a:r>
              <a:rPr lang="en-US" dirty="0" smtClean="0"/>
              <a:t>, Dar,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err="1" smtClean="0"/>
              <a:t>definate</a:t>
            </a:r>
            <a:r>
              <a:rPr lang="en-US" i="1" dirty="0" smtClean="0"/>
              <a:t>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</a:p>
          <a:p>
            <a:pPr lvl="2"/>
            <a:r>
              <a:rPr lang="en-US" dirty="0" smtClean="0"/>
              <a:t>PERSONAL “a”- </a:t>
            </a:r>
            <a:r>
              <a:rPr lang="en-US" i="1" dirty="0" smtClean="0"/>
              <a:t>when the action of a verb occurs to a PERSON you USE  a PERSONAL “a”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is ALWAYS contracted. 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hermano de Raúl?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 </a:t>
            </a:r>
            <a:r>
              <a:rPr lang="en-US" altLang="en-US"/>
              <a:t>hermano de Raúl? </a:t>
            </a:r>
          </a:p>
          <a:p>
            <a:endParaRPr lang="en-US" altLang="en-US"/>
          </a:p>
          <a:p>
            <a:r>
              <a:rPr lang="en-US" altLang="en-US"/>
              <a:t>  </a:t>
            </a:r>
            <a:r>
              <a:rPr lang="en-US" altLang="en-US">
                <a:solidFill>
                  <a:srgbClr val="FF0000"/>
                </a:solidFill>
              </a:rPr>
              <a:t>De  </a:t>
            </a:r>
            <a:r>
              <a:rPr lang="en-US" altLang="en-US"/>
              <a:t>+ </a:t>
            </a:r>
            <a:r>
              <a:rPr lang="en-US" altLang="en-US">
                <a:solidFill>
                  <a:srgbClr val="008000"/>
                </a:solidFill>
              </a:rPr>
              <a:t>el </a:t>
            </a:r>
            <a:r>
              <a:rPr lang="en-US" altLang="en-US"/>
              <a:t>is ALWAYS contracted.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profesor?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  <a:r>
              <a:rPr lang="en-US" altLang="en-US"/>
              <a:t> profesor? 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920131" y="990600"/>
            <a:ext cx="29495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588125" y="2819400"/>
            <a:ext cx="25558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194425" y="5030788"/>
            <a:ext cx="29495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6173788"/>
            <a:ext cx="25558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cafetería ahora.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96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To/ toward the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81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gimnasio.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4114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/toward the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la pluma _______ profesor.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 toward the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58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el carro _______ director.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8610600" cy="1136650"/>
          </a:xfrm>
        </p:spPr>
        <p:txBody>
          <a:bodyPr/>
          <a:lstStyle/>
          <a:p>
            <a:r>
              <a:rPr lang="es-ES_tradnl" altLang="en-US" sz="4000"/>
              <a:t>El pantalón _______ alumno es azul.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9067800" cy="1136650"/>
          </a:xfrm>
        </p:spPr>
        <p:txBody>
          <a:bodyPr/>
          <a:lstStyle/>
          <a:p>
            <a:r>
              <a:rPr lang="es-ES_tradnl" altLang="en-US" sz="4000"/>
              <a:t>Yo busco _______ Profesora Gómez.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60438"/>
            <a:ext cx="9144000" cy="566896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r>
              <a:rPr lang="es-ES_tradnl" altLang="en-US" kern="0" smtClean="0"/>
              <a:t>Copia y completa: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al</a:t>
            </a:r>
            <a:r>
              <a:rPr lang="es-ES_tradnl" altLang="en-US" kern="0" smtClean="0"/>
              <a:t>- </a:t>
            </a:r>
            <a:r>
              <a:rPr lang="es-ES_tradnl" altLang="en-US" kern="0" smtClean="0">
                <a:solidFill>
                  <a:srgbClr val="FF0000"/>
                </a:solidFill>
              </a:rPr>
              <a:t>a la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a los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a las</a:t>
            </a:r>
            <a:r>
              <a:rPr lang="es-ES_tradnl" altLang="en-US" kern="0" smtClean="0"/>
              <a:t> – </a:t>
            </a:r>
            <a:r>
              <a:rPr lang="es-ES_tradnl" altLang="en-US" kern="0" smtClean="0">
                <a:solidFill>
                  <a:srgbClr val="FF0000"/>
                </a:solidFill>
              </a:rPr>
              <a:t>del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de la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de los</a:t>
            </a:r>
            <a:r>
              <a:rPr lang="es-ES_tradnl" altLang="en-US" kern="0" smtClean="0"/>
              <a:t> - </a:t>
            </a:r>
            <a:r>
              <a:rPr lang="es-ES_tradnl" altLang="en-US" kern="0" smtClean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¿De dónde regresas </a:t>
            </a:r>
            <a:r>
              <a:rPr lang="es-ES_tradnl" altLang="en-US" sz="2000" i="1" kern="0" smtClean="0"/>
              <a:t>*return*</a:t>
            </a:r>
            <a:r>
              <a:rPr lang="es-ES_tradnl" altLang="en-US" kern="0" smtClean="0"/>
              <a:t>?</a:t>
            </a:r>
            <a:br>
              <a:rPr lang="es-ES_tradnl" altLang="en-US" kern="0" smtClean="0"/>
            </a:br>
            <a:r>
              <a:rPr lang="es-ES_tradnl" altLang="en-US" kern="0" smtClean="0"/>
              <a:t>Regreso______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3. ¿De quién es la pluma?</a:t>
            </a:r>
            <a:br>
              <a:rPr lang="es-ES_tradnl" altLang="en-US" kern="0" smtClean="0"/>
            </a:br>
            <a:r>
              <a:rPr lang="es-ES_tradnl" altLang="en-US" kern="0" smtClean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4. ¿A quién invitas a comer?</a:t>
            </a:r>
            <a:br>
              <a:rPr lang="es-ES_tradnl" altLang="en-US" kern="0" smtClean="0"/>
            </a:br>
            <a:r>
              <a:rPr lang="es-ES_tradnl" altLang="en-US" kern="0" smtClean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5. </a:t>
            </a:r>
            <a:r>
              <a:rPr lang="en-US" altLang="en-US" kern="0" smtClean="0"/>
              <a:t>Llevamos a las muchachas____club</a:t>
            </a:r>
            <a:r>
              <a:rPr lang="en-US" altLang="en-US" i="1" kern="0" smtClean="0"/>
              <a:t> </a:t>
            </a:r>
            <a:r>
              <a:rPr lang="en-US" altLang="en-US" sz="2000" i="1" kern="0" smtClean="0"/>
              <a:t>(masculine</a:t>
            </a:r>
            <a:r>
              <a:rPr lang="en-US" altLang="en-US" sz="2000" kern="0" smtClean="0"/>
              <a:t>)</a:t>
            </a:r>
            <a:r>
              <a:rPr lang="en-US" altLang="en-US" kern="0" smtClean="0"/>
              <a:t>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409077667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7931</TotalTime>
  <Words>287</Words>
  <Application>Microsoft Office PowerPoint</Application>
  <PresentationFormat>On-screen Show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Me llamo ___________ Clase 602 La fecha es el 12 de mayo del 2017 Proposito 70c:</vt:lpstr>
      <vt:lpstr>PowerPoint Presentation</vt:lpstr>
      <vt:lpstr>Yo voy _______ cafetería ahora.</vt:lpstr>
      <vt:lpstr>Yo voy _______ gimnasio.</vt:lpstr>
      <vt:lpstr>Es la pluma _______ profesor.</vt:lpstr>
      <vt:lpstr>Es el carro _______ director.</vt:lpstr>
      <vt:lpstr>El pantalón _______ alumno es azul.</vt:lpstr>
      <vt:lpstr>Yo busco _______ Profesora Gómez.</vt:lpstr>
      <vt:lpstr>PowerPoint Presentation</vt:lpstr>
      <vt:lpstr>PowerPoint Presentation</vt:lpstr>
      <vt:lpstr>Tarea # 70C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57</cp:revision>
  <cp:lastPrinted>2017-05-12T12:40:30Z</cp:lastPrinted>
  <dcterms:created xsi:type="dcterms:W3CDTF">2011-11-18T04:27:42Z</dcterms:created>
  <dcterms:modified xsi:type="dcterms:W3CDTF">2017-05-12T19:39:16Z</dcterms:modified>
</cp:coreProperties>
</file>